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7"/>
  </p:notesMasterIdLst>
  <p:sldIdLst>
    <p:sldId id="256" r:id="rId2"/>
    <p:sldId id="263" r:id="rId3"/>
    <p:sldId id="264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879" autoAdjust="0"/>
  </p:normalViewPr>
  <p:slideViewPr>
    <p:cSldViewPr snapToGrid="0">
      <p:cViewPr varScale="1">
        <p:scale>
          <a:sx n="70" d="100"/>
          <a:sy n="70" d="100"/>
        </p:scale>
        <p:origin x="456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555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The top five green coffee producers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/>
              <a:t>2015 sales by rep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The Top Five Green Coffee Producers</a:t>
            </a:r>
            <a:br>
              <a:rPr lang="en-US" dirty="0">
                <a:effectLst/>
              </a:rPr>
            </a:b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7466415"/>
              </p:ext>
            </p:extLst>
          </p:nvPr>
        </p:nvGraphicFramePr>
        <p:xfrm>
          <a:off x="1096963" y="1846263"/>
          <a:ext cx="10058400" cy="2595880"/>
        </p:xfrm>
        <a:graphic>
          <a:graphicData uri="http://schemas.openxmlformats.org/drawingml/2006/table">
            <a:tbl>
              <a:tblPr firstRow="1" firstCol="1" lastRow="1" bandRow="1">
                <a:tableStyleId>{793D81CF-94F2-401A-BA57-92F5A7B2D0C5}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272121176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1093179227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3450742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Millions of Tons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256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Brazil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668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Vietnam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902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Indonesia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516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Columbia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8048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391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20250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66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7813338"/>
              </p:ext>
            </p:extLst>
          </p:nvPr>
        </p:nvGraphicFramePr>
        <p:xfrm>
          <a:off x="1201003" y="1846263"/>
          <a:ext cx="7731860" cy="402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3962349" imgH="2838525" progId="Excel.Sheet.12">
                  <p:embed/>
                </p:oleObj>
              </mc:Choice>
              <mc:Fallback>
                <p:oleObj name="Worksheet" r:id="rId3" imgW="3962349" imgH="2838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1003" y="1846263"/>
                        <a:ext cx="7731860" cy="402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0730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15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286603"/>
            <a:ext cx="1230630" cy="123063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10933</TotalTime>
  <Words>321</Words>
  <Application>Microsoft Office PowerPoint</Application>
  <PresentationFormat>Widescreen</PresentationFormat>
  <Paragraphs>50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Constantia</vt:lpstr>
      <vt:lpstr>Courier New</vt:lpstr>
      <vt:lpstr>Retrospect</vt:lpstr>
      <vt:lpstr>Microsoft Excel Worksheet</vt:lpstr>
      <vt:lpstr>Java Tucana Sales Report</vt:lpstr>
      <vt:lpstr>The Top Five Green Coffee Producers </vt:lpstr>
      <vt:lpstr>PowerPoint Presentation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130</cp:revision>
  <dcterms:created xsi:type="dcterms:W3CDTF">2015-12-07T16:34:37Z</dcterms:created>
  <dcterms:modified xsi:type="dcterms:W3CDTF">2016-05-26T01:37:28Z</dcterms:modified>
</cp:coreProperties>
</file>